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6822967-D8FD-4D03-A47D-433AB28A7B3A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115616" y="914496"/>
            <a:ext cx="5741664" cy="38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7.- Ley de Hacienda del Municipio  o legislacion equivalente (Ley de Ingresos 2016) en la Pagina de gobierno Municipal www.torreon.gob.mx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7948800" cy="446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1853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7</cp:revision>
  <dcterms:created xsi:type="dcterms:W3CDTF">2016-05-27T14:26:58Z</dcterms:created>
  <dcterms:modified xsi:type="dcterms:W3CDTF">2016-05-27T14:38:18Z</dcterms:modified>
</cp:coreProperties>
</file>